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0" autoAdjust="0"/>
    <p:restoredTop sz="94723" autoAdjust="0"/>
  </p:normalViewPr>
  <p:slideViewPr>
    <p:cSldViewPr>
      <p:cViewPr varScale="1">
        <p:scale>
          <a:sx n="65" d="100"/>
          <a:sy n="65" d="100"/>
        </p:scale>
        <p:origin x="-744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5F9BB-AF98-4A43-ABDD-789131E2D619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769DA-831B-408D-8C3C-96681988D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5F9BB-AF98-4A43-ABDD-789131E2D619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769DA-831B-408D-8C3C-96681988D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5F9BB-AF98-4A43-ABDD-789131E2D619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769DA-831B-408D-8C3C-96681988D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5F9BB-AF98-4A43-ABDD-789131E2D619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769DA-831B-408D-8C3C-96681988D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5F9BB-AF98-4A43-ABDD-789131E2D619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769DA-831B-408D-8C3C-96681988D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5F9BB-AF98-4A43-ABDD-789131E2D619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769DA-831B-408D-8C3C-96681988D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5F9BB-AF98-4A43-ABDD-789131E2D619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769DA-831B-408D-8C3C-96681988D7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5F9BB-AF98-4A43-ABDD-789131E2D619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769DA-831B-408D-8C3C-96681988D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5F9BB-AF98-4A43-ABDD-789131E2D619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769DA-831B-408D-8C3C-96681988D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5F9BB-AF98-4A43-ABDD-789131E2D619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769DA-831B-408D-8C3C-96681988D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7E5F9BB-AF98-4A43-ABDD-789131E2D619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C1769DA-831B-408D-8C3C-96681988D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7E5F9BB-AF98-4A43-ABDD-789131E2D619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C1769DA-831B-408D-8C3C-96681988D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975104"/>
          </a:xfr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ПРАВИЛА ПОВЕДЕНИЯ В ШКОЛЬНОМ АВТОБУСЕ ДЛЯ ОБУЧАЮЩИХСЯ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98658" name="Picture 2" descr="https://miass.live/images/18496-3nAbaj-I6KbbDlqwVN4l2PamPRsCeq3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357430"/>
            <a:ext cx="642942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500042"/>
            <a:ext cx="7741852" cy="64633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УЧАЩИМСЯ ЗАПРЕЩАЕТСЯ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357298"/>
            <a:ext cx="8343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КАТЕГОРИЧЕСКИ ЗАПРЕЩАЕТСЯ ВЫДЕРГИВАТЬ КОЛЬЦО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АВАРИЙНОГО ВЫХОДА НА СТЕКЛАХ!!!</a:t>
            </a:r>
            <a:endParaRPr lang="ru-RU" dirty="0"/>
          </a:p>
        </p:txBody>
      </p:sp>
      <p:pic>
        <p:nvPicPr>
          <p:cNvPr id="23554" name="Picture 2" descr="https://uzst.ru/images/stories/contentimages/catalog_character/2205-193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85992"/>
            <a:ext cx="6357982" cy="4220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500042"/>
            <a:ext cx="7741852" cy="64633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УЧАЩИМСЯ ЗАПРЕЩАЕТСЯ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4578" name="Picture 2" descr="https://a.d-cd.net/fe59dc5s-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857364"/>
            <a:ext cx="6572168" cy="43814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1357298"/>
            <a:ext cx="3772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МУСОРИТЬ В АВТОБУСЕ!!!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6286520"/>
            <a:ext cx="364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СОБЛЮДАЙТЕ ПОРЯДОК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ru-RU" u="sng" dirty="0" smtClean="0">
                <a:solidFill>
                  <a:srgbClr val="FFFF00"/>
                </a:solidFill>
              </a:rPr>
              <a:t>ПО ОКОНЧАНИИ ПОЕЗДКИ</a:t>
            </a:r>
            <a:endParaRPr lang="ru-RU" u="sng" dirty="0">
              <a:solidFill>
                <a:srgbClr val="FFFF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928662" y="1643050"/>
            <a:ext cx="7772400" cy="4572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НЕ ВСТАВАТЬ СО СВОИХ МЕСТ ДО ПОЛНОЙ ОСТАНОВКИ АВТОБУСА!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после </a:t>
            </a:r>
            <a:r>
              <a:rPr lang="ru-RU" dirty="0" smtClean="0">
                <a:solidFill>
                  <a:srgbClr val="FFFF00"/>
                </a:solidFill>
              </a:rPr>
              <a:t>полной остановки автобуса и с разрешения сопровождающего спокойно, не торопясь выйти из транспортного средства. При этом первыми выходят школьники, занимающие места у выхода из салона</a:t>
            </a:r>
            <a:r>
              <a:rPr lang="ru-RU" dirty="0" smtClean="0">
                <a:solidFill>
                  <a:srgbClr val="FFFF00"/>
                </a:solidFill>
              </a:rPr>
              <a:t>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по распоряжению сопровождающего произвести перекличку участников поездки</a:t>
            </a:r>
            <a:r>
              <a:rPr lang="ru-RU" dirty="0" smtClean="0">
                <a:solidFill>
                  <a:srgbClr val="FFFF00"/>
                </a:solidFill>
              </a:rPr>
              <a:t>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не покидать место высадки до отъезда автобуса.</a:t>
            </a:r>
            <a:endParaRPr lang="ru-RU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s://m.media-amazon.com/images/M/MV5BOTRiZWU0MDAtZjc5YS00MGUyLThmM2MtODJkNzc2ODE1YjMzXkEyXkFqcGdeQXVyMTA1ODIyODk4._V1_.jpg"/>
          <p:cNvPicPr>
            <a:picLocks noChangeAspect="1" noChangeArrowheads="1"/>
          </p:cNvPicPr>
          <p:nvPr/>
        </p:nvPicPr>
        <p:blipFill>
          <a:blip r:embed="rId2"/>
          <a:srcRect r="1042" b="29167"/>
          <a:stretch>
            <a:fillRect/>
          </a:stretch>
        </p:blipFill>
        <p:spPr bwMode="auto">
          <a:xfrm>
            <a:off x="1500166" y="1857364"/>
            <a:ext cx="6786610" cy="364333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28662" y="571480"/>
            <a:ext cx="7772400" cy="128588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-10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СЧАСТЛИВОГО ПУТИ!</a:t>
            </a:r>
            <a:endParaRPr kumimoji="0" lang="ru-RU" sz="4000" b="0" i="0" u="none" strike="noStrike" kern="1200" cap="none" spc="-1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FF00"/>
                </a:solidFill>
              </a:rPr>
              <a:t>ПЕРЕД НАЧАЛОМ ПОЕЗДКИ</a:t>
            </a:r>
            <a:endParaRPr lang="ru-RU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4305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ожидать подхода автобуса в определенном месте сбора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спокойно, не торопясь, соблюдая дисциплину и порядок, собраться у места посадки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по распоряжению сопровождающего произвести перекличку участников поездки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не выходить навстречу приближающемуся автобусу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285728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ПОСЛЕ ПОЛНОЙ ОСТАНОВКИ АВТОБУСА, ПО КОМАНДЕ СОПРОВОЖДАЮЩЕГО,  СПОКОЙНО, НЕ ТОРОПЯСЬ И НЕ ТОЛКАЯСЬ,ВОЙТИ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 В САЛОН, ЗАНЯТЬ 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МЕСТО ДЛЯ  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СИДЕНИЯ.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472" y="5143512"/>
            <a:ext cx="841127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ПЕРВЫМИ В САЛОН АВТОБУСА ВХОДЯТ САМЫЕ СТАРШИЕ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УЧЕНИКИ.  ОНИ ЗАНИМАЮТ МЕСТА В ДАЛЬНЕЙ ОТ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ВОДИТЕЛЯ ЧАСТИ САЛОНА </a:t>
            </a:r>
          </a:p>
          <a:p>
            <a:endParaRPr lang="ru-RU" dirty="0"/>
          </a:p>
        </p:txBody>
      </p:sp>
      <p:pic>
        <p:nvPicPr>
          <p:cNvPr id="199683" name="Picture 3" descr="C:\Users\1\Desktop\stock-vector-children-getting-on-school-bus-illustration-388452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071546"/>
            <a:ext cx="5483247" cy="4020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66800" y="6644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sng" strike="noStrike" kern="1200" cap="none" spc="-10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ПОСЛЕ ТОГО, КАК ЗАНЯЛ СВОЕ МЕСТО, ПРИСТЕГНИ РМЕНЬ БЕЗОПАСНОСТИ</a:t>
            </a:r>
            <a:endParaRPr kumimoji="0" lang="ru-RU" sz="4000" b="0" i="0" u="sng" strike="noStrike" kern="1200" cap="none" spc="-1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6" name="Picture 2" descr="C:\Users\1\Desktop\IMG_0562.jpg"/>
          <p:cNvPicPr>
            <a:picLocks noChangeAspect="1" noChangeArrowheads="1"/>
          </p:cNvPicPr>
          <p:nvPr/>
        </p:nvPicPr>
        <p:blipFill>
          <a:blip r:embed="rId2" cstate="print"/>
          <a:srcRect l="4400" t="-1682" r="19338"/>
          <a:stretch>
            <a:fillRect/>
          </a:stretch>
        </p:blipFill>
        <p:spPr bwMode="auto">
          <a:xfrm rot="5400000">
            <a:off x="2500298" y="2571744"/>
            <a:ext cx="4071965" cy="4071966"/>
          </a:xfrm>
          <a:prstGeom prst="rect">
            <a:avLst/>
          </a:prstGeom>
          <a:noFill/>
        </p:spPr>
      </p:pic>
      <p:pic>
        <p:nvPicPr>
          <p:cNvPr id="21508" name="Picture 4" descr="https://static.mvd.ru/upload/site27/document_images/IMG_1934-8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357430"/>
            <a:ext cx="6405554" cy="4267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500042"/>
            <a:ext cx="84353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ВО ВРЕМЯ ПОЕЗДКИ ШКОЛЬНИКИ ОБЯЗАНЫ СОБЛЮДАТЬ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ДИСЦИПЛИНУ И ПОРЯДОК. ОБО ВСЕХ НЕДОСТАТКАХ,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ОТМЕЧЕННЫХ ВО ВРЕМЯ ДВИЖЕНИЯ ПОЕЗДКИ, ОНИ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ДОЛЖНЫ СООБЩАТЬ СОПРОВОЖДАЮЩЕМУ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4(8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976385"/>
            <a:ext cx="6286544" cy="4191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142984"/>
            <a:ext cx="805380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ЗАГРОМОЖДАТЬ ПРОХОДЫ СУМКАМИ, ПОРТФЕЛЯМИ И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ДРУГИМИ ВЕЩАМИ;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85728"/>
            <a:ext cx="7741852" cy="64633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УЧАЩИМСЯ ЗАПРЕЩАЕТСЯ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214554"/>
            <a:ext cx="7929618" cy="378621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3000372"/>
            <a:ext cx="791114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СУМКИ И ВТОРУЮ ОБУВЬ 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НУЖНО СОСТАВЛЯТЬ НА 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ПОЛКУ ДЛЯ СУМОК 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6" name="Picture 4" descr="https://special-truck.ru/zadmin_data/foto.image/679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00240"/>
            <a:ext cx="5500726" cy="4128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214422"/>
            <a:ext cx="826059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ВСКАКИВАТЬ СО СВОЕГО МЕСТА, ОТВЛЕКАТЬ ВОДИТЕЛЯ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РАЗГОВОРАМИ И КРИКАМИ;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СОЗДАВАТЬ ЛОЖНУЮ ПАНИКУ;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85728"/>
            <a:ext cx="7741852" cy="64633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УЧАЩИМСЯ ЗАПРЕЩАЕТСЯ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 descr="https://chehov-vid.ru/upload/iblock/eb2/eb2fb124919dde1463b0f882c32a7c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85992"/>
            <a:ext cx="67627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021" y="1142984"/>
            <a:ext cx="867897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ОТКРЫВАТЬ ОКНА, ФОРТОЧКИ И ВЕНТИЛЯЦИОННЫЕ ЛЮКИ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 БЕЗ РАЗРЕШЕНИЯ ВОДИТЕЛЯ ИЛИ СОПРОВОЖДАЮЩЕГО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85728"/>
            <a:ext cx="7741852" cy="64633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УЧАЩИМСЯ ЗАПРЕЩАЕТСЯ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26" name="AutoShape 2" descr="https://24krasnodar.ru/news/hot/images/201906242012228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24krasnodar.ru/news/hot/images/201906242012228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24krasnodar.ru/news/hot/images/201906242012228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1\Desktop\201906242012228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7686676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500042"/>
            <a:ext cx="7741852" cy="64633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УЧАЩИМСЯ ЗАПРЕЩАЕТСЯ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285860"/>
            <a:ext cx="6655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БЕЗ НАДОБНОСТИ ПОЛЬЗОВАТЬСЯ КНОПКОЙ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ВЫЗОВА ВОДИТЕЛЯ</a:t>
            </a:r>
            <a:endParaRPr lang="ru-RU" dirty="0"/>
          </a:p>
        </p:txBody>
      </p:sp>
      <p:pic>
        <p:nvPicPr>
          <p:cNvPr id="22530" name="Picture 2" descr="https://theslide.ru/img/thumbs/43fd306f8335a96735b0d637de00cd1e-800x.jpg"/>
          <p:cNvPicPr>
            <a:picLocks noChangeAspect="1" noChangeArrowheads="1"/>
          </p:cNvPicPr>
          <p:nvPr/>
        </p:nvPicPr>
        <p:blipFill>
          <a:blip r:embed="rId2"/>
          <a:srcRect l="14063" t="32500" r="15624" b="15000"/>
          <a:stretch>
            <a:fillRect/>
          </a:stretch>
        </p:blipFill>
        <p:spPr bwMode="auto">
          <a:xfrm>
            <a:off x="2000232" y="2786058"/>
            <a:ext cx="535785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157</TotalTime>
  <Words>264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ПРАВИЛА ПОВЕДЕНИЯ В ШКОЛЬНОМ АВТОБУСЕ ДЛЯ ОБУЧАЮЩИХСЯ</vt:lpstr>
      <vt:lpstr>ПЕРЕД НАЧАЛОМ ПОЕЗДКИ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ПО ОКОНЧАНИИ ПОЕЗДКИ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В ШКОЛЬНОМ АВТОБУСЕ ДЛЯ ОБУЧАЮЩИХСЯ</dc:title>
  <dc:creator>1</dc:creator>
  <cp:lastModifiedBy>1</cp:lastModifiedBy>
  <cp:revision>18</cp:revision>
  <dcterms:created xsi:type="dcterms:W3CDTF">2022-06-17T00:44:46Z</dcterms:created>
  <dcterms:modified xsi:type="dcterms:W3CDTF">2022-06-19T03:13:17Z</dcterms:modified>
</cp:coreProperties>
</file>